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248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2.jpeg>
</file>

<file path=ppt/media/image3.jp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CD707-8774-4484-8E9C-DD18BF5BC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49760-B4A0-4506-B70A-DE0A7F785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27A55-20CA-4A54-823D-2C8E26E2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799F2-CDE3-425E-AA3B-6D751927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0B078-6103-4272-A8B3-5AC1377B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8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72DCF-DD13-47BD-A94C-5D526E9B0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8E90D-2023-4B1E-A75B-968EF72AE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3B067-3E7D-4935-A816-8509AAAF5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C7709-9E3D-4FDF-8281-CD32104BD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324EB-4127-4171-8D75-7D5DFFEE7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69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F9321F-89D3-4B1A-A796-55C3F4A3C7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85F1E-FF83-4963-95DC-5618DE28B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55248-847A-4B32-995F-16FCDABF7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E7A74-1825-4A56-AED4-889028020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26660-6286-4873-9168-B12324DC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70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70A54-6519-4ABE-BEBA-260C1B344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53E1B-40B6-4A7F-82C7-29030552A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A0DF2-2695-4FA1-AB46-B4A789D42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D0B5A-6547-4F58-8277-1F3C99E84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13E08-6886-4DBA-8C73-8DF29DC5B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8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3BDB-E717-4F3B-8E73-61B415B4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2DE8B-4CA6-4DA4-8394-19BAE886E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4737F-82F0-4C4F-BA0E-DE4A1C0C4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FED0B-3F3C-4883-B204-A6F8BDA2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DC118-7845-41EF-954F-6AD7BE0E6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2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0092E-B847-49A6-AC2A-2F7C3A243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C018F-3021-46D6-B26C-3E0389A983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96ADD-6A6F-45D8-9077-53C853ED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67366-44F0-4E18-BFE4-937E85F7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B362C-7F50-4BFD-B27A-17AF6E5C1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CCB60-21CB-492D-A568-A61517DC0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3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C1828-2B83-499E-999C-3FFDDA0B1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4F2AC-A24C-4350-A7ED-347E57D05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97A4B-BCD4-45CD-8890-7770DEE11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14665C-4690-4F43-A68B-242D1A3092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BC40E-309B-4734-B243-525ED198C2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DF4721-8F6E-47A6-B93F-5B0E9E412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B8577-CF8B-4844-9BA0-8024585B3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96523A-758A-493B-BF5A-FED64136C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39D61-D0C3-4CA5-943F-6C15EC3C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2539B-1E69-48F3-A764-AFCD179A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ECA6D4-BEB1-4EB8-AD54-5ECC0D13A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3143E8-0B63-4476-BC7F-FC79FB696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8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A4865E-617C-4F43-AC7A-936624D4D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752B7B-265D-40C1-B117-E31573217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437EC6-B809-4FC3-9CDA-28C08933D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05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61743-9067-4073-9272-7EE11AC3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BE00-22B1-4140-ADAE-DA8599B16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90695-BC5B-482E-B672-6373FA516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FD20C-1E9C-43DA-B8EE-26737469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C2BF2-1589-4606-9F02-5F449957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736889-316D-42A5-AB86-2E491388A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3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F333-3EE6-4DBE-A328-58522391B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56A2D6-7717-4A72-AF71-65639BB458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60E0BF-AA1D-4CDF-9983-4FE9E0F58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A41DD-4A49-4062-AA21-E2AA48A94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BED15-27BF-475B-9EB3-AFC381129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E7BC5-C053-4B20-8C00-7F1E94003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6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D7194-1187-4C7E-9BEF-823EAB21F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AA252-7F34-4067-A238-9D6FB1498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AD799-779E-4176-8018-926ED64BA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CAF08-C352-4533-9FB9-BA98B4CE6A4D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71AE9-900C-45B5-AF44-006BD84AE9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6EBAB-711A-4838-9188-4277063DD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6D6EB-EB2A-4273-90D5-112093C7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71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CAD0B98-7484-4D74-AC17-D94F200E5797}"/>
              </a:ext>
            </a:extLst>
          </p:cNvPr>
          <p:cNvGrpSpPr/>
          <p:nvPr/>
        </p:nvGrpSpPr>
        <p:grpSpPr>
          <a:xfrm>
            <a:off x="-400050" y="1952000"/>
            <a:ext cx="14018764" cy="2954000"/>
            <a:chOff x="0" y="1807187"/>
            <a:chExt cx="14018764" cy="2954000"/>
          </a:xfrm>
        </p:grpSpPr>
        <p:pic>
          <p:nvPicPr>
            <p:cNvPr id="3" name="Picture 2" descr="A group of people in a room&#10;&#10;Description automatically generated">
              <a:extLst>
                <a:ext uri="{FF2B5EF4-FFF2-40B4-BE49-F238E27FC236}">
                  <a16:creationId xmlns:a16="http://schemas.microsoft.com/office/drawing/2014/main" id="{942F356F-1D74-48AE-960D-A9486D2A31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11" t="16889"/>
            <a:stretch/>
          </p:blipFill>
          <p:spPr>
            <a:xfrm>
              <a:off x="0" y="1813035"/>
              <a:ext cx="3825766" cy="2948152"/>
            </a:xfrm>
            <a:prstGeom prst="rect">
              <a:avLst/>
            </a:prstGeom>
          </p:spPr>
        </p:pic>
        <p:pic>
          <p:nvPicPr>
            <p:cNvPr id="5" name="Picture 4" descr="A group of people standing in a room&#10;&#10;Description automatically generated">
              <a:extLst>
                <a:ext uri="{FF2B5EF4-FFF2-40B4-BE49-F238E27FC236}">
                  <a16:creationId xmlns:a16="http://schemas.microsoft.com/office/drawing/2014/main" id="{5100D4D7-1355-436C-953F-CADE8CDC8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99" t="26437" r="6494" b="11494"/>
            <a:stretch/>
          </p:blipFill>
          <p:spPr>
            <a:xfrm>
              <a:off x="4227060" y="1807187"/>
              <a:ext cx="5459541" cy="2948152"/>
            </a:xfrm>
            <a:prstGeom prst="rect">
              <a:avLst/>
            </a:prstGeom>
          </p:spPr>
        </p:pic>
        <p:pic>
          <p:nvPicPr>
            <p:cNvPr id="7" name="Picture 6" descr="A group of people standing in front of a building&#10;&#10;Description automatically generated">
              <a:extLst>
                <a:ext uri="{FF2B5EF4-FFF2-40B4-BE49-F238E27FC236}">
                  <a16:creationId xmlns:a16="http://schemas.microsoft.com/office/drawing/2014/main" id="{1A669FE2-5DF8-4BD0-AEEF-474865542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7895" y="1807187"/>
              <a:ext cx="3930869" cy="29481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1271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18DC44E-84FE-43AE-9FEB-D4CADFD0C9AF}"/>
              </a:ext>
            </a:extLst>
          </p:cNvPr>
          <p:cNvGrpSpPr/>
          <p:nvPr/>
        </p:nvGrpSpPr>
        <p:grpSpPr>
          <a:xfrm>
            <a:off x="-221796" y="3426276"/>
            <a:ext cx="13015231" cy="2751364"/>
            <a:chOff x="-221796" y="3426276"/>
            <a:chExt cx="13015231" cy="2751364"/>
          </a:xfrm>
        </p:grpSpPr>
        <p:pic>
          <p:nvPicPr>
            <p:cNvPr id="3" name="Picture 2" descr="A group of people standing in a room&#10;&#10;Description automatically generated">
              <a:extLst>
                <a:ext uri="{FF2B5EF4-FFF2-40B4-BE49-F238E27FC236}">
                  <a16:creationId xmlns:a16="http://schemas.microsoft.com/office/drawing/2014/main" id="{FE2E7307-2251-4866-87CB-82CFA71230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05" t="23333" r="7501" b="12594"/>
            <a:stretch/>
          </p:blipFill>
          <p:spPr>
            <a:xfrm>
              <a:off x="4076700" y="3432155"/>
              <a:ext cx="4895850" cy="2745485"/>
            </a:xfrm>
            <a:prstGeom prst="rect">
              <a:avLst/>
            </a:prstGeom>
          </p:spPr>
        </p:pic>
        <p:pic>
          <p:nvPicPr>
            <p:cNvPr id="5" name="Picture 4" descr="A group of people standing in front of a building&#10;&#10;Description automatically generated">
              <a:extLst>
                <a:ext uri="{FF2B5EF4-FFF2-40B4-BE49-F238E27FC236}">
                  <a16:creationId xmlns:a16="http://schemas.microsoft.com/office/drawing/2014/main" id="{F7F18D79-DE21-45FB-8980-228A6F38A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4950" y="3426276"/>
              <a:ext cx="3668485" cy="2751364"/>
            </a:xfrm>
            <a:prstGeom prst="rect">
              <a:avLst/>
            </a:prstGeom>
          </p:spPr>
        </p:pic>
        <p:pic>
          <p:nvPicPr>
            <p:cNvPr id="7" name="Picture 6" descr="A group of people in a room&#10;&#10;Description automatically generated">
              <a:extLst>
                <a:ext uri="{FF2B5EF4-FFF2-40B4-BE49-F238E27FC236}">
                  <a16:creationId xmlns:a16="http://schemas.microsoft.com/office/drawing/2014/main" id="{C961B246-75C6-4E27-92EA-80C33C81AF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94" b="27352"/>
            <a:stretch/>
          </p:blipFill>
          <p:spPr>
            <a:xfrm>
              <a:off x="-221796" y="3426276"/>
              <a:ext cx="4146096" cy="27513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014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66A9EEF-9A1A-4FAA-BA72-36505585D462}"/>
              </a:ext>
            </a:extLst>
          </p:cNvPr>
          <p:cNvGrpSpPr/>
          <p:nvPr/>
        </p:nvGrpSpPr>
        <p:grpSpPr>
          <a:xfrm>
            <a:off x="-158543" y="757651"/>
            <a:ext cx="14974864" cy="3209520"/>
            <a:chOff x="-158543" y="757651"/>
            <a:chExt cx="14974864" cy="3209520"/>
          </a:xfrm>
        </p:grpSpPr>
        <p:pic>
          <p:nvPicPr>
            <p:cNvPr id="3" name="Picture 2" descr="A group of people standing in front of a building&#10;&#10;Description automatically generated">
              <a:extLst>
                <a:ext uri="{FF2B5EF4-FFF2-40B4-BE49-F238E27FC236}">
                  <a16:creationId xmlns:a16="http://schemas.microsoft.com/office/drawing/2014/main" id="{C9D18578-E30D-454F-BBD8-655A0FB798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22"/>
            <a:stretch/>
          </p:blipFill>
          <p:spPr>
            <a:xfrm>
              <a:off x="10935856" y="757651"/>
              <a:ext cx="3880465" cy="3209519"/>
            </a:xfrm>
            <a:prstGeom prst="rect">
              <a:avLst/>
            </a:prstGeom>
          </p:spPr>
        </p:pic>
        <p:pic>
          <p:nvPicPr>
            <p:cNvPr id="5" name="Picture 4" descr="A group of people sitting in a room&#10;&#10;Description automatically generated">
              <a:extLst>
                <a:ext uri="{FF2B5EF4-FFF2-40B4-BE49-F238E27FC236}">
                  <a16:creationId xmlns:a16="http://schemas.microsoft.com/office/drawing/2014/main" id="{388C289B-4EA8-4928-9380-8D6D8F445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8543" y="757652"/>
              <a:ext cx="7325141" cy="3209518"/>
            </a:xfrm>
            <a:prstGeom prst="rect">
              <a:avLst/>
            </a:prstGeom>
          </p:spPr>
        </p:pic>
        <p:pic>
          <p:nvPicPr>
            <p:cNvPr id="7" name="Picture 6" descr="A group of people standing in front of a sign posing for the camera&#10;&#10;Description automatically generated">
              <a:extLst>
                <a:ext uri="{FF2B5EF4-FFF2-40B4-BE49-F238E27FC236}">
                  <a16:creationId xmlns:a16="http://schemas.microsoft.com/office/drawing/2014/main" id="{25670C96-88EC-4041-802E-84E4EE7606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767"/>
            <a:stretch/>
          </p:blipFill>
          <p:spPr>
            <a:xfrm>
              <a:off x="7377304" y="757652"/>
              <a:ext cx="3347846" cy="32095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5073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EA2793BD-7A2E-4EAD-9041-B40669CEC0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2" t="5080" r="8730" b="5186"/>
          <a:stretch/>
        </p:blipFill>
        <p:spPr>
          <a:xfrm>
            <a:off x="2177143" y="348344"/>
            <a:ext cx="7692570" cy="615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71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in a train station&#10;&#10;Description automatically generated">
            <a:extLst>
              <a:ext uri="{FF2B5EF4-FFF2-40B4-BE49-F238E27FC236}">
                <a16:creationId xmlns:a16="http://schemas.microsoft.com/office/drawing/2014/main" id="{38E22D8D-FE24-4D78-8BD7-A42BE64A46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29"/>
          <a:stretch/>
        </p:blipFill>
        <p:spPr>
          <a:xfrm>
            <a:off x="3524250" y="580572"/>
            <a:ext cx="5143500" cy="545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48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082E1AF0-0E3F-4D74-B373-290A565050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1" b="33969"/>
          <a:stretch/>
        </p:blipFill>
        <p:spPr>
          <a:xfrm>
            <a:off x="1524000" y="711200"/>
            <a:ext cx="9144000" cy="381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25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hhu002@citymail.cuny.edu</dc:creator>
  <cp:lastModifiedBy>hhu002@citymail.cuny.edu</cp:lastModifiedBy>
  <cp:revision>5</cp:revision>
  <dcterms:created xsi:type="dcterms:W3CDTF">2019-09-20T01:01:30Z</dcterms:created>
  <dcterms:modified xsi:type="dcterms:W3CDTF">2019-09-20T03:12:23Z</dcterms:modified>
</cp:coreProperties>
</file>

<file path=docProps/thumbnail.jpeg>
</file>